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Libre Baskerville"/>
      <p:regular r:id="rId11"/>
    </p:embeddedFont>
    <p:embeddedFont>
      <p:font typeface="Libre Baskerville"/>
      <p:regular r:id="rId12"/>
    </p:embeddedFont>
    <p:embeddedFont>
      <p:font typeface="Libre Baskerville"/>
      <p:regular r:id="rId13"/>
    </p:embeddedFont>
    <p:embeddedFont>
      <p:font typeface="Libre Baskerville"/>
      <p:regular r:id="rId14"/>
    </p:embeddedFon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Retail Sales Dashboard: A Comprehensive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offers a deep dive into retail sales performance, leveraging an interactive Power BI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7264"/>
            <a:ext cx="6607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Retail Sales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76769"/>
            <a:ext cx="3374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Built by: Tahir Jainapur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71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Tool: Power BI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89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Dataset: Online Retail Dataset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949" y="796290"/>
            <a:ext cx="348900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Objectives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544949" y="1652588"/>
            <a:ext cx="8054102" cy="1153358"/>
          </a:xfrm>
          <a:prstGeom prst="roundRect">
            <a:avLst>
              <a:gd name="adj" fmla="val 9514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544949" y="1629728"/>
            <a:ext cx="8054102" cy="91440"/>
          </a:xfrm>
          <a:prstGeom prst="roundRect">
            <a:avLst>
              <a:gd name="adj" fmla="val 71526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4338459" y="1419106"/>
            <a:ext cx="467082" cy="467082"/>
          </a:xfrm>
          <a:prstGeom prst="roundRect">
            <a:avLst>
              <a:gd name="adj" fmla="val 195769"/>
            </a:avLst>
          </a:prstGeom>
          <a:solidFill>
            <a:srgbClr val="B88E2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595" y="1559243"/>
            <a:ext cx="186809" cy="1868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3424" y="2041803"/>
            <a:ext cx="270248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Sales Performance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23424" y="2378393"/>
            <a:ext cx="769715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meticulously track and evaluate overall retail sales performance.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44949" y="3195042"/>
            <a:ext cx="8054102" cy="1153358"/>
          </a:xfrm>
          <a:prstGeom prst="roundRect">
            <a:avLst>
              <a:gd name="adj" fmla="val 9514"/>
            </a:avLst>
          </a:prstGeom>
          <a:solidFill>
            <a:srgbClr val="FFFDFA"/>
          </a:solidFill>
          <a:ln/>
        </p:spPr>
      </p:sp>
      <p:sp>
        <p:nvSpPr>
          <p:cNvPr id="11" name="Shape 7"/>
          <p:cNvSpPr/>
          <p:nvPr/>
        </p:nvSpPr>
        <p:spPr>
          <a:xfrm>
            <a:off x="544949" y="3172182"/>
            <a:ext cx="8054102" cy="91440"/>
          </a:xfrm>
          <a:prstGeom prst="roundRect">
            <a:avLst>
              <a:gd name="adj" fmla="val 71526"/>
            </a:avLst>
          </a:prstGeom>
          <a:solidFill>
            <a:srgbClr val="B88E23"/>
          </a:solidFill>
          <a:ln/>
        </p:spPr>
      </p:sp>
      <p:sp>
        <p:nvSpPr>
          <p:cNvPr id="12" name="Shape 8"/>
          <p:cNvSpPr/>
          <p:nvPr/>
        </p:nvSpPr>
        <p:spPr>
          <a:xfrm>
            <a:off x="4338459" y="2961561"/>
            <a:ext cx="467082" cy="467082"/>
          </a:xfrm>
          <a:prstGeom prst="roundRect">
            <a:avLst>
              <a:gd name="adj" fmla="val 195769"/>
            </a:avLst>
          </a:prstGeom>
          <a:solidFill>
            <a:srgbClr val="B88E2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8595" y="3101697"/>
            <a:ext cx="186809" cy="1868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3424" y="3584258"/>
            <a:ext cx="205335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Key Metrics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723424" y="3920847"/>
            <a:ext cx="769715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keep a close watch on vital metrics such as revenue, quantity sold, and customer demographics.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544949" y="4737497"/>
            <a:ext cx="8054102" cy="1153358"/>
          </a:xfrm>
          <a:prstGeom prst="roundRect">
            <a:avLst>
              <a:gd name="adj" fmla="val 9514"/>
            </a:avLst>
          </a:prstGeom>
          <a:solidFill>
            <a:srgbClr val="FFFDFA"/>
          </a:solidFill>
          <a:ln/>
        </p:spPr>
      </p:sp>
      <p:sp>
        <p:nvSpPr>
          <p:cNvPr id="17" name="Shape 12"/>
          <p:cNvSpPr/>
          <p:nvPr/>
        </p:nvSpPr>
        <p:spPr>
          <a:xfrm>
            <a:off x="544949" y="4714637"/>
            <a:ext cx="8054102" cy="91440"/>
          </a:xfrm>
          <a:prstGeom prst="roundRect">
            <a:avLst>
              <a:gd name="adj" fmla="val 71526"/>
            </a:avLst>
          </a:prstGeom>
          <a:solidFill>
            <a:srgbClr val="B88E23"/>
          </a:solidFill>
          <a:ln/>
        </p:spPr>
      </p:sp>
      <p:sp>
        <p:nvSpPr>
          <p:cNvPr id="18" name="Shape 13"/>
          <p:cNvSpPr/>
          <p:nvPr/>
        </p:nvSpPr>
        <p:spPr>
          <a:xfrm>
            <a:off x="4338459" y="4504015"/>
            <a:ext cx="467082" cy="467082"/>
          </a:xfrm>
          <a:prstGeom prst="roundRect">
            <a:avLst>
              <a:gd name="adj" fmla="val 195769"/>
            </a:avLst>
          </a:prstGeom>
          <a:solidFill>
            <a:srgbClr val="B88E2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8595" y="4644152"/>
            <a:ext cx="186809" cy="18680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23424" y="5126712"/>
            <a:ext cx="24222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Identify Top Performers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723424" y="5463302"/>
            <a:ext cx="769715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pinpoint the highest-performing product categories and most valuable customer segments.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544949" y="6279952"/>
            <a:ext cx="8054102" cy="1153358"/>
          </a:xfrm>
          <a:prstGeom prst="roundRect">
            <a:avLst>
              <a:gd name="adj" fmla="val 9514"/>
            </a:avLst>
          </a:prstGeom>
          <a:solidFill>
            <a:srgbClr val="FFFDFA"/>
          </a:solidFill>
          <a:ln/>
        </p:spPr>
      </p:sp>
      <p:sp>
        <p:nvSpPr>
          <p:cNvPr id="23" name="Shape 17"/>
          <p:cNvSpPr/>
          <p:nvPr/>
        </p:nvSpPr>
        <p:spPr>
          <a:xfrm>
            <a:off x="544949" y="6257092"/>
            <a:ext cx="8054102" cy="91440"/>
          </a:xfrm>
          <a:prstGeom prst="roundRect">
            <a:avLst>
              <a:gd name="adj" fmla="val 71526"/>
            </a:avLst>
          </a:prstGeom>
          <a:solidFill>
            <a:srgbClr val="B88E23"/>
          </a:solidFill>
          <a:ln/>
        </p:spPr>
      </p:sp>
      <p:sp>
        <p:nvSpPr>
          <p:cNvPr id="24" name="Shape 18"/>
          <p:cNvSpPr/>
          <p:nvPr/>
        </p:nvSpPr>
        <p:spPr>
          <a:xfrm>
            <a:off x="4338459" y="6046470"/>
            <a:ext cx="467082" cy="467082"/>
          </a:xfrm>
          <a:prstGeom prst="roundRect">
            <a:avLst>
              <a:gd name="adj" fmla="val 195769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8595" y="6186607"/>
            <a:ext cx="186809" cy="18680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23424" y="6669167"/>
            <a:ext cx="249686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 Strategic Decisions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23424" y="7005757"/>
            <a:ext cx="769715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provide actionable insights through interactive visuals, aiding informed business decisions.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3776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 &amp; Key Insights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396835" y="2296239"/>
            <a:ext cx="224682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Columns Utilised: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396835" y="2622233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order_date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2843332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product_name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3064431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category_name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3285530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quantity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3506629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price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3727728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customer_id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6835" y="3948827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4169926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396835" y="4391025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city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4612124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payment_method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4895612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Period: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2023 – 2025</a:t>
            </a:r>
            <a:endParaRPr lang="en-US" sz="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5204579"/>
            <a:ext cx="6074331" cy="607433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755487" y="2296239"/>
            <a:ext cx="24859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Indicators: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6755487" y="2693075"/>
            <a:ext cx="367188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299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7882652" y="32089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Quantity Sold</a:t>
            </a:r>
            <a:endParaRPr lang="en-US" sz="1100" dirty="0"/>
          </a:p>
        </p:txBody>
      </p:sp>
      <p:sp>
        <p:nvSpPr>
          <p:cNvPr id="20" name="Text 16"/>
          <p:cNvSpPr/>
          <p:nvPr/>
        </p:nvSpPr>
        <p:spPr>
          <a:xfrm>
            <a:off x="10569059" y="2693075"/>
            <a:ext cx="367200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76.11K</a:t>
            </a:r>
            <a:endParaRPr lang="en-US" sz="2900" dirty="0"/>
          </a:p>
        </p:txBody>
      </p:sp>
      <p:sp>
        <p:nvSpPr>
          <p:cNvPr id="21" name="Text 17"/>
          <p:cNvSpPr/>
          <p:nvPr/>
        </p:nvSpPr>
        <p:spPr>
          <a:xfrm>
            <a:off x="11696224" y="32089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Revenue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6755487" y="3669625"/>
            <a:ext cx="367188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95</a:t>
            </a:r>
            <a:endParaRPr lang="en-US" sz="2900" dirty="0"/>
          </a:p>
        </p:txBody>
      </p:sp>
      <p:sp>
        <p:nvSpPr>
          <p:cNvPr id="23" name="Text 19"/>
          <p:cNvSpPr/>
          <p:nvPr/>
        </p:nvSpPr>
        <p:spPr>
          <a:xfrm>
            <a:off x="7882652" y="4185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Transactions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10569059" y="3669625"/>
            <a:ext cx="367200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801.11</a:t>
            </a:r>
            <a:endParaRPr lang="en-US" sz="2900" dirty="0"/>
          </a:p>
        </p:txBody>
      </p:sp>
      <p:sp>
        <p:nvSpPr>
          <p:cNvPr id="25" name="Text 21"/>
          <p:cNvSpPr/>
          <p:nvPr/>
        </p:nvSpPr>
        <p:spPr>
          <a:xfrm>
            <a:off x="11696224" y="4185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Order Value</a:t>
            </a:r>
            <a:endParaRPr lang="en-US" sz="1100" dirty="0"/>
          </a:p>
        </p:txBody>
      </p:sp>
      <p:sp>
        <p:nvSpPr>
          <p:cNvPr id="26" name="Text 22"/>
          <p:cNvSpPr/>
          <p:nvPr/>
        </p:nvSpPr>
        <p:spPr>
          <a:xfrm>
            <a:off x="6755487" y="4490204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Product Category: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Electronics</a:t>
            </a:r>
            <a:endParaRPr lang="en-US" sz="850" dirty="0"/>
          </a:p>
        </p:txBody>
      </p:sp>
      <p:sp>
        <p:nvSpPr>
          <p:cNvPr id="27" name="Text 23"/>
          <p:cNvSpPr/>
          <p:nvPr/>
        </p:nvSpPr>
        <p:spPr>
          <a:xfrm>
            <a:off x="6755487" y="4773692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Trend: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Noticeable drop from 2024 to 2025.</a:t>
            </a:r>
            <a:endParaRPr lang="en-US" sz="850" dirty="0"/>
          </a:p>
        </p:txBody>
      </p:sp>
      <p:sp>
        <p:nvSpPr>
          <p:cNvPr id="28" name="Text 24"/>
          <p:cNvSpPr/>
          <p:nvPr/>
        </p:nvSpPr>
        <p:spPr>
          <a:xfrm>
            <a:off x="6755487" y="5057180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Payment Method: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Credit Card (37.23%), Bank Transfer (32.55%), Cash on Delivery (30.22%).</a:t>
            </a:r>
            <a:endParaRPr lang="en-US" sz="850" dirty="0"/>
          </a:p>
        </p:txBody>
      </p:sp>
      <p:sp>
        <p:nvSpPr>
          <p:cNvPr id="29" name="Text 25"/>
          <p:cNvSpPr/>
          <p:nvPr/>
        </p:nvSpPr>
        <p:spPr>
          <a:xfrm>
            <a:off x="6755487" y="5340668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City: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Revenue is concentrated in a limited number of cities, as shown on the sales map.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2025-11-21T15:23:13Z</dcterms:created>
  <dcterms:modified xsi:type="dcterms:W3CDTF">2025-11-21T15:23:13Z</dcterms:modified>
</cp:coreProperties>
</file>